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7"/>
  </p:notesMasterIdLst>
  <p:sldIdLst>
    <p:sldId id="313" r:id="rId2"/>
    <p:sldId id="314" r:id="rId3"/>
    <p:sldId id="315" r:id="rId4"/>
    <p:sldId id="317" r:id="rId5"/>
    <p:sldId id="316" r:id="rId6"/>
  </p:sldIdLst>
  <p:sldSz cx="9144000" cy="6858000" type="screen4x3"/>
  <p:notesSz cx="7023100" cy="9309100"/>
  <p:embeddedFontLst>
    <p:embeddedFont>
      <p:font typeface="Calibri Light" panose="020F0302020204030204" pitchFamily="34" charset="0"/>
      <p:regular r:id="rId8"/>
      <p: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62"/>
    <a:srgbClr val="C2B9A7"/>
    <a:srgbClr val="9DAD3D"/>
    <a:srgbClr val="A7B747"/>
    <a:srgbClr val="B9D3B6"/>
    <a:srgbClr val="CFDD45"/>
    <a:srgbClr val="2D637F"/>
    <a:srgbClr val="53626F"/>
    <a:srgbClr val="B7DEE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EFE64DA5-7C15-4598-9741-4B506ED6F58C}">
  <a:tblStyle styleId="{EFE64DA5-7C15-4598-9741-4B506ED6F58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8ECF4"/>
          </a:solidFill>
        </a:fill>
      </a:tcStyle>
    </a:wholeTbl>
    <a:band1H>
      <a:tcStyle>
        <a:tcBdr/>
        <a:fill>
          <a:solidFill>
            <a:srgbClr val="CFD7E7"/>
          </a:solidFill>
        </a:fill>
      </a:tcStyle>
    </a:band1H>
    <a:band1V>
      <a:tcStyle>
        <a:tcBdr/>
        <a:fill>
          <a:solidFill>
            <a:srgbClr val="CFD7E7"/>
          </a:solidFill>
        </a:fill>
      </a:tcStyle>
    </a:band1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7207" autoAdjust="0"/>
  </p:normalViewPr>
  <p:slideViewPr>
    <p:cSldViewPr>
      <p:cViewPr>
        <p:scale>
          <a:sx n="104" d="100"/>
          <a:sy n="104" d="100"/>
        </p:scale>
        <p:origin x="-26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1" y="1"/>
            <a:ext cx="3043342" cy="465454"/>
          </a:xfrm>
          <a:prstGeom prst="rect">
            <a:avLst/>
          </a:prstGeom>
          <a:noFill/>
          <a:ln>
            <a:noFill/>
          </a:ln>
        </p:spPr>
        <p:txBody>
          <a:bodyPr lIns="91562" tIns="91562" rIns="91562" bIns="91562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886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5772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3657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1543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9429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7315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5201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63086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8133" y="1"/>
            <a:ext cx="3043342" cy="465454"/>
          </a:xfrm>
          <a:prstGeom prst="rect">
            <a:avLst/>
          </a:prstGeom>
          <a:noFill/>
          <a:ln>
            <a:noFill/>
          </a:ln>
        </p:spPr>
        <p:txBody>
          <a:bodyPr lIns="91562" tIns="91562" rIns="91562" bIns="91562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886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5772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3657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1543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9429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7315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5201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63086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2309" y="4421824"/>
            <a:ext cx="5618479" cy="4189094"/>
          </a:xfrm>
          <a:prstGeom prst="rect">
            <a:avLst/>
          </a:prstGeom>
          <a:noFill/>
          <a:ln>
            <a:noFill/>
          </a:ln>
        </p:spPr>
        <p:txBody>
          <a:bodyPr lIns="91562" tIns="91562" rIns="91562" bIns="91562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1" y="8842030"/>
            <a:ext cx="3043342" cy="465454"/>
          </a:xfrm>
          <a:prstGeom prst="rect">
            <a:avLst/>
          </a:prstGeom>
          <a:noFill/>
          <a:ln>
            <a:noFill/>
          </a:ln>
        </p:spPr>
        <p:txBody>
          <a:bodyPr lIns="91562" tIns="91562" rIns="91562" bIns="91562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886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5772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3657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31543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9429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7315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5201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63086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8133" y="8842030"/>
            <a:ext cx="3043342" cy="465454"/>
          </a:xfrm>
          <a:prstGeom prst="rect">
            <a:avLst/>
          </a:prstGeom>
          <a:noFill/>
          <a:ln>
            <a:noFill/>
          </a:ln>
        </p:spPr>
        <p:txBody>
          <a:bodyPr lIns="93315" tIns="46645" rIns="93315" bIns="46645" anchor="b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9402603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latin typeface="+mn-lt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B7DBC5-2A13-CA47-B9EE-6017A92B6B1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22363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5878C-65FC-4CDE-B207-8B5CD4CA7E5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60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E5878C-65FC-4CDE-B207-8B5CD4CA7E5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306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24333"/>
            <a:ext cx="6813884" cy="1639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0">
                <a:solidFill>
                  <a:srgbClr val="00326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575258"/>
            <a:ext cx="6400800" cy="11135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2D63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0666" y="6263965"/>
            <a:ext cx="423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Lucida Grande"/>
              </a:defRPr>
            </a:lvl1pPr>
          </a:lstStyle>
          <a:p>
            <a:fld id="{CE8D3788-2F1C-404F-A725-DE79B1895C7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54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766050" cy="115035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573715"/>
            <a:ext cx="7740650" cy="20646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0667" y="6357098"/>
            <a:ext cx="423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Lucida Grande"/>
              </a:defRPr>
            </a:lvl1pPr>
          </a:lstStyle>
          <a:p>
            <a:fld id="{CE8D3788-2F1C-404F-A725-DE79B1895C7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382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325" y="2017295"/>
            <a:ext cx="77724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5" y="1019341"/>
            <a:ext cx="77724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0667" y="6357098"/>
            <a:ext cx="423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Lucida Grande"/>
              </a:defRPr>
            </a:lvl1pPr>
          </a:lstStyle>
          <a:p>
            <a:fld id="{CE8D3788-2F1C-404F-A725-DE79B1895C7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598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200"/>
            <a:ext cx="7464425" cy="6726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>
                <a:solidFill>
                  <a:srgbClr val="003262"/>
                </a:solidFill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1"/>
            <a:ext cx="3717925" cy="2823496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175125" y="838200"/>
            <a:ext cx="3746500" cy="2823497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D637F"/>
                </a:solidFill>
              </a:defRPr>
            </a:lvl1pPr>
            <a:lvl2pPr>
              <a:defRPr sz="2000">
                <a:solidFill>
                  <a:srgbClr val="2D637F"/>
                </a:solidFill>
              </a:defRPr>
            </a:lvl2pPr>
            <a:lvl3pPr>
              <a:defRPr sz="1800">
                <a:solidFill>
                  <a:srgbClr val="2D637F"/>
                </a:solidFill>
              </a:defRPr>
            </a:lvl3pPr>
            <a:lvl4pPr>
              <a:defRPr sz="1600">
                <a:solidFill>
                  <a:srgbClr val="2D637F"/>
                </a:solidFill>
              </a:defRPr>
            </a:lvl4pPr>
            <a:lvl5pPr>
              <a:defRPr sz="1400">
                <a:solidFill>
                  <a:srgbClr val="2D63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0667" y="6357098"/>
            <a:ext cx="423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Lucida Grande"/>
              </a:defRPr>
            </a:lvl1pPr>
          </a:lstStyle>
          <a:p>
            <a:fld id="{CE8D3788-2F1C-404F-A725-DE79B1895C7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643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0667" y="6357098"/>
            <a:ext cx="423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Lucida Grande"/>
              </a:defRPr>
            </a:lvl1pPr>
          </a:lstStyle>
          <a:p>
            <a:fld id="{CE8D3788-2F1C-404F-A725-DE79B1895C7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263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4268788" cy="639762"/>
          </a:xfrm>
        </p:spPr>
        <p:txBody>
          <a:bodyPr anchor="ctr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916112"/>
            <a:ext cx="4268788" cy="4332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219200"/>
            <a:ext cx="4270375" cy="639762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916112"/>
            <a:ext cx="4270375" cy="4332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533400"/>
          </a:xfrm>
        </p:spPr>
        <p:txBody>
          <a:bodyPr>
            <a:noAutofit/>
          </a:bodyPr>
          <a:lstStyle>
            <a:lvl1pPr>
              <a:defRPr lang="en-US" sz="4000" kern="1200" dirty="0">
                <a:solidFill>
                  <a:srgbClr val="003262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0667" y="6357098"/>
            <a:ext cx="423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Lucida Grande"/>
              </a:defRPr>
            </a:lvl1pPr>
          </a:lstStyle>
          <a:p>
            <a:fld id="{CE8D3788-2F1C-404F-A725-DE79B1895C7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97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5417"/>
            <a:ext cx="7766050" cy="81898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200">
                <a:solidFill>
                  <a:srgbClr val="00326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7740650" cy="20646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0667" y="6357098"/>
            <a:ext cx="423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Lucida Grande"/>
              </a:defRPr>
            </a:lvl1pPr>
          </a:lstStyle>
          <a:p>
            <a:fld id="{CE8D3788-2F1C-404F-A725-DE79B1895C7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76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325" y="2017295"/>
            <a:ext cx="77724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2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5" y="1019341"/>
            <a:ext cx="77724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0667" y="6357098"/>
            <a:ext cx="423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Lucida Grande"/>
              </a:defRPr>
            </a:lvl1pPr>
          </a:lstStyle>
          <a:p>
            <a:fld id="{CE8D3788-2F1C-404F-A725-DE79B1895C7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640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4800"/>
            <a:ext cx="3008313" cy="404988"/>
          </a:xfrm>
        </p:spPr>
        <p:txBody>
          <a:bodyPr anchor="b"/>
          <a:lstStyle>
            <a:lvl1pPr algn="l">
              <a:defRPr sz="2000" b="1">
                <a:solidFill>
                  <a:srgbClr val="003262"/>
                </a:solidFill>
              </a:defRPr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304800"/>
            <a:ext cx="4537075" cy="36570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794456"/>
            <a:ext cx="3008313" cy="3167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20667" y="6357098"/>
            <a:ext cx="423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Lucida Grande"/>
              </a:defRPr>
            </a:lvl1pPr>
          </a:lstStyle>
          <a:p>
            <a:fld id="{CE8D3788-2F1C-404F-A725-DE79B1895C7B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463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267368" y="5307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endParaRPr lang="en-US" sz="18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25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Project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8079"/>
            <a:ext cx="82296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6274508" y="0"/>
            <a:ext cx="2869492" cy="2379579"/>
          </a:xfrm>
          <a:prstGeom prst="rect">
            <a:avLst/>
          </a:prstGeom>
        </p:spPr>
      </p:pic>
      <p:sp>
        <p:nvSpPr>
          <p:cNvPr id="12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20667" y="6357098"/>
            <a:ext cx="423333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chemeClr val="tx1"/>
                </a:solidFill>
                <a:latin typeface="Lucida Grande"/>
              </a:defRPr>
            </a:lvl1pPr>
          </a:lstStyle>
          <a:p>
            <a:pPr defTabSz="457200"/>
            <a:fld id="{CE8D3788-2F1C-404F-A725-DE79B1895C7B}" type="slidenum">
              <a:rPr lang="en-US" kern="1200" smtClean="0">
                <a:solidFill>
                  <a:prstClr val="black"/>
                </a:solidFill>
                <a:ea typeface="+mn-ea"/>
                <a:cs typeface="+mn-cs"/>
              </a:rPr>
              <a:pPr defTabSz="457200"/>
              <a:t>‹#›</a:t>
            </a:fld>
            <a:endParaRPr lang="en-US" kern="1200" dirty="0">
              <a:solidFill>
                <a:prstClr val="black"/>
              </a:solidFill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" y="6311882"/>
            <a:ext cx="3348842" cy="52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40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90" r:id="rId5"/>
    <p:sldLayoutId id="2147483692" r:id="rId6"/>
    <p:sldLayoutId id="2147483677" r:id="rId7"/>
    <p:sldLayoutId id="2147483678" r:id="rId8"/>
    <p:sldLayoutId id="2147483681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003262"/>
          </a:solidFill>
          <a:latin typeface="Calibri Light" panose="020F0302020204030204" pitchFamily="34" charset="0"/>
          <a:ea typeface="+mj-ea"/>
          <a:cs typeface="Calibri Light" panose="020F030202020403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>
              <a:lumMod val="50000"/>
              <a:lumOff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50000"/>
              <a:lumOff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>
              <a:lumMod val="50000"/>
              <a:lumOff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tx1">
              <a:lumMod val="50000"/>
              <a:lumOff val="50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20666" y="6492875"/>
            <a:ext cx="423333" cy="365125"/>
          </a:xfrm>
        </p:spPr>
        <p:txBody>
          <a:bodyPr/>
          <a:lstStyle/>
          <a:p>
            <a:fld id="{CE8D3788-2F1C-404F-A725-DE79B1895C7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55655" y="1720766"/>
            <a:ext cx="8357717" cy="1448130"/>
          </a:xfrm>
        </p:spPr>
        <p:txBody>
          <a:bodyPr/>
          <a:lstStyle/>
          <a:p>
            <a:r>
              <a:rPr lang="en-US" dirty="0" smtClean="0">
                <a:solidFill>
                  <a:srgbClr val="003262"/>
                </a:solidFill>
                <a:latin typeface="Calibri Light" panose="020F0302020204030204" pitchFamily="34" charset="0"/>
              </a:rPr>
              <a:t>Title</a:t>
            </a:r>
            <a:endParaRPr lang="en-US" sz="4400" dirty="0">
              <a:solidFill>
                <a:srgbClr val="003262"/>
              </a:solidFill>
              <a:latin typeface="Calibri Light" panose="020F0302020204030204" pitchFamily="34" charset="0"/>
            </a:endParaRP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655655" y="3163014"/>
            <a:ext cx="6400800" cy="111359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53626F"/>
                </a:solidFill>
                <a:latin typeface="Calibri Light" panose="020F0302020204030204" pitchFamily="34" charset="0"/>
              </a:rPr>
              <a:t>April 19, 2016</a:t>
            </a:r>
          </a:p>
          <a:p>
            <a:r>
              <a:rPr lang="en-US" dirty="0" smtClean="0">
                <a:solidFill>
                  <a:srgbClr val="53626F"/>
                </a:solidFill>
                <a:latin typeface="Calibri Light" panose="020F0302020204030204" pitchFamily="34" charset="0"/>
              </a:rPr>
              <a:t>Martin Luther King Student Union, Pauley Ballroom</a:t>
            </a:r>
          </a:p>
          <a:p>
            <a:r>
              <a:rPr lang="en-US" dirty="0" smtClean="0">
                <a:solidFill>
                  <a:srgbClr val="53626F"/>
                </a:solidFill>
                <a:latin typeface="Calibri Light" panose="020F0302020204030204" pitchFamily="34" charset="0"/>
              </a:rPr>
              <a:t>10:30am – 12pm</a:t>
            </a:r>
            <a:endParaRPr lang="en-US" dirty="0">
              <a:solidFill>
                <a:srgbClr val="53626F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5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213" y="285928"/>
            <a:ext cx="2297575" cy="115035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3262"/>
                </a:solidFill>
                <a:latin typeface="Calibri Light" panose="020F0302020204030204" pitchFamily="34" charset="0"/>
              </a:rPr>
              <a:t>Agenda</a:t>
            </a:r>
            <a:endParaRPr lang="en-US" dirty="0">
              <a:solidFill>
                <a:srgbClr val="003262"/>
              </a:solidFill>
              <a:latin typeface="Calibri Light" panose="020F03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822" y="1578827"/>
            <a:ext cx="8616268" cy="395254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53626F"/>
                </a:solidFill>
                <a:latin typeface="Calibri Light" panose="020F0302020204030204" pitchFamily="34" charset="0"/>
              </a:rPr>
              <a:t>Item one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53626F"/>
                </a:solidFill>
              </a:rPr>
              <a:t>Item two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sz="2800" dirty="0" smtClean="0">
                <a:solidFill>
                  <a:srgbClr val="53626F"/>
                </a:solidFill>
                <a:latin typeface="Calibri Light" panose="020F0302020204030204" pitchFamily="34" charset="0"/>
              </a:rPr>
              <a:t>Item three</a:t>
            </a:r>
          </a:p>
        </p:txBody>
      </p:sp>
    </p:spTree>
    <p:extLst>
      <p:ext uri="{BB962C8B-B14F-4D97-AF65-F5344CB8AC3E}">
        <p14:creationId xmlns:p14="http://schemas.microsoft.com/office/powerpoint/2010/main" val="240884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984" y="3677700"/>
            <a:ext cx="7951537" cy="11430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>
                <a:solidFill>
                  <a:srgbClr val="53626F"/>
                </a:solidFill>
                <a:latin typeface="Calibri Light" panose="020F0302020204030204" pitchFamily="34" charset="0"/>
              </a:rPr>
              <a:t>Name and Title of Speaker</a:t>
            </a:r>
            <a:endParaRPr lang="en-US" sz="3600" dirty="0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786984" y="2383406"/>
            <a:ext cx="7772400" cy="9681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000" kern="1200">
                <a:solidFill>
                  <a:srgbClr val="003262"/>
                </a:solidFill>
                <a:latin typeface="+mj-lt"/>
                <a:ea typeface="+mj-ea"/>
                <a:cs typeface="FreightMicro Pro Bold" pitchFamily="50" charset="0"/>
              </a:defRPr>
            </a:lvl1pPr>
          </a:lstStyle>
          <a:p>
            <a:pPr algn="ctr"/>
            <a:r>
              <a:rPr lang="en-US" sz="5400" dirty="0" smtClean="0">
                <a:latin typeface="Calibri Light" panose="020F0302020204030204" pitchFamily="34" charset="0"/>
              </a:rPr>
              <a:t>Topic Intro</a:t>
            </a:r>
            <a:endParaRPr lang="en-US" sz="54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99130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3262"/>
                </a:solidFill>
              </a:rPr>
              <a:t>Title of Slide</a:t>
            </a:r>
            <a:endParaRPr lang="en-US" dirty="0">
              <a:solidFill>
                <a:srgbClr val="00326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Bullet points</a:t>
            </a:r>
          </a:p>
          <a:p>
            <a:r>
              <a:rPr lang="en-US" dirty="0"/>
              <a:t>Bullet points</a:t>
            </a:r>
          </a:p>
          <a:p>
            <a:r>
              <a:rPr lang="en-US" dirty="0"/>
              <a:t>Bullet points</a:t>
            </a:r>
          </a:p>
          <a:p>
            <a:r>
              <a:rPr lang="en-US" dirty="0"/>
              <a:t>Bullet points</a:t>
            </a:r>
          </a:p>
          <a:p>
            <a:r>
              <a:rPr lang="en-US" dirty="0" smtClean="0"/>
              <a:t>Bullet </a:t>
            </a:r>
            <a:r>
              <a:rPr lang="en-US" dirty="0"/>
              <a:t>points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D3788-2F1C-404F-A725-DE79B1895C7B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401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660" y="27161"/>
            <a:ext cx="6813884" cy="851613"/>
          </a:xfrm>
        </p:spPr>
        <p:txBody>
          <a:bodyPr/>
          <a:lstStyle/>
          <a:p>
            <a:r>
              <a:rPr lang="en-US" dirty="0" smtClean="0">
                <a:latin typeface="Calibri Light" panose="020F0302020204030204" pitchFamily="34" charset="0"/>
              </a:rPr>
              <a:t>Thank You</a:t>
            </a:r>
            <a:endParaRPr lang="en-US" dirty="0">
              <a:latin typeface="Calibri Light" panose="020F03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3292"/>
            <a:ext cx="9144000" cy="463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27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5623</TotalTime>
  <Words>50</Words>
  <Application>Microsoft Office PowerPoint</Application>
  <PresentationFormat>On-screen Show (4:3)</PresentationFormat>
  <Paragraphs>22</Paragraphs>
  <Slides>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Lucida Grande</vt:lpstr>
      <vt:lpstr>FreightMicro Pro Bold</vt:lpstr>
      <vt:lpstr>Calibri Light</vt:lpstr>
      <vt:lpstr>Calibri</vt:lpstr>
      <vt:lpstr>4_Custom Design</vt:lpstr>
      <vt:lpstr>Title</vt:lpstr>
      <vt:lpstr>Agenda</vt:lpstr>
      <vt:lpstr>Name and Title of Speaker</vt:lpstr>
      <vt:lpstr>Title of Slide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 for FRG</dc:title>
  <dc:creator>William Buster</dc:creator>
  <cp:lastModifiedBy>Heidi J Van Allen</cp:lastModifiedBy>
  <cp:revision>416</cp:revision>
  <cp:lastPrinted>2016-04-19T20:42:39Z</cp:lastPrinted>
  <dcterms:modified xsi:type="dcterms:W3CDTF">2016-11-17T18:00:42Z</dcterms:modified>
</cp:coreProperties>
</file>